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3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38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80134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 flipV="1">
            <a:off x="4743506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2101632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749979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75184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6075481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3433608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8831767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10139063" y="-152400"/>
            <a:ext cx="1561756" cy="1047513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>
            <a:off x="-1295400" y="4129695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0" y="0"/>
                </a:moveTo>
                <a:lnTo>
                  <a:pt x="7045883" y="0"/>
                </a:lnTo>
                <a:lnTo>
                  <a:pt x="7045883" y="3189863"/>
                </a:lnTo>
                <a:lnTo>
                  <a:pt x="0" y="318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H="1">
            <a:off x="8362438" y="4299467"/>
            <a:ext cx="4403676" cy="1993664"/>
          </a:xfrm>
          <a:custGeom>
            <a:avLst/>
            <a:gdLst/>
            <a:ahLst/>
            <a:cxnLst/>
            <a:rect l="l" t="t" r="r" b="b"/>
            <a:pathLst>
              <a:path w="7045882" h="3189863">
                <a:moveTo>
                  <a:pt x="7045882" y="0"/>
                </a:moveTo>
                <a:lnTo>
                  <a:pt x="0" y="0"/>
                </a:lnTo>
                <a:lnTo>
                  <a:pt x="0" y="3189863"/>
                </a:lnTo>
                <a:lnTo>
                  <a:pt x="7045882" y="3189863"/>
                </a:lnTo>
                <a:lnTo>
                  <a:pt x="70458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 flipH="1">
            <a:off x="-1099468" y="4866608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H="1">
            <a:off x="7013607" y="4887390"/>
            <a:ext cx="6444780" cy="2132636"/>
          </a:xfrm>
          <a:custGeom>
            <a:avLst/>
            <a:gdLst/>
            <a:ahLst/>
            <a:cxnLst/>
            <a:rect l="l" t="t" r="r" b="b"/>
            <a:pathLst>
              <a:path w="10311648" h="3412218">
                <a:moveTo>
                  <a:pt x="10311648" y="0"/>
                </a:moveTo>
                <a:lnTo>
                  <a:pt x="0" y="0"/>
                </a:lnTo>
                <a:lnTo>
                  <a:pt x="0" y="3412218"/>
                </a:lnTo>
                <a:lnTo>
                  <a:pt x="10311648" y="3412218"/>
                </a:lnTo>
                <a:lnTo>
                  <a:pt x="103116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-573694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3418337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7431256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75828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4750313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7632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206770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605973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10072652" y="6629400"/>
            <a:ext cx="1561756" cy="1141385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85681" y="2103344"/>
            <a:ext cx="689800" cy="569085"/>
          </a:xfrm>
          <a:prstGeom prst="rect">
            <a:avLst/>
          </a:prstGeom>
        </p:spPr>
      </p:pic>
      <p:pic>
        <p:nvPicPr>
          <p:cNvPr id="28" name="Picture 32">
            <a:extLst>
              <a:ext uri="{FF2B5EF4-FFF2-40B4-BE49-F238E27FC236}">
                <a16:creationId xmlns:a16="http://schemas.microsoft.com/office/drawing/2014/main" id="{76631C62-5F4D-2051-4CA5-37A74D11BF1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336889" y="1464020"/>
            <a:ext cx="483871" cy="518113"/>
          </a:xfrm>
          <a:prstGeom prst="rect">
            <a:avLst/>
          </a:prstGeom>
        </p:spPr>
      </p:pic>
      <p:pic>
        <p:nvPicPr>
          <p:cNvPr id="29" name="Picture 33">
            <a:extLst>
              <a:ext uri="{FF2B5EF4-FFF2-40B4-BE49-F238E27FC236}">
                <a16:creationId xmlns:a16="http://schemas.microsoft.com/office/drawing/2014/main" id="{CF4CD598-48EC-578E-9183-85367DAAF3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09240" y="1453860"/>
            <a:ext cx="483871" cy="518113"/>
          </a:xfrm>
          <a:prstGeom prst="rect">
            <a:avLst/>
          </a:prstGeom>
        </p:spPr>
      </p:pic>
      <p:sp>
        <p:nvSpPr>
          <p:cNvPr id="30" name="Freeform 30">
            <a:extLst>
              <a:ext uri="{FF2B5EF4-FFF2-40B4-BE49-F238E27FC236}">
                <a16:creationId xmlns:a16="http://schemas.microsoft.com/office/drawing/2014/main" id="{53B87A29-2DBD-977D-8585-45B202CE3E15}"/>
              </a:ext>
            </a:extLst>
          </p:cNvPr>
          <p:cNvSpPr/>
          <p:nvPr/>
        </p:nvSpPr>
        <p:spPr>
          <a:xfrm>
            <a:off x="495102" y="1609401"/>
            <a:ext cx="777646" cy="872868"/>
          </a:xfrm>
          <a:custGeom>
            <a:avLst/>
            <a:gdLst/>
            <a:ahLst/>
            <a:cxnLst/>
            <a:rect l="l" t="t" r="r" b="b"/>
            <a:pathLst>
              <a:path w="1244234" h="1396589">
                <a:moveTo>
                  <a:pt x="0" y="0"/>
                </a:moveTo>
                <a:lnTo>
                  <a:pt x="1244234" y="0"/>
                </a:lnTo>
                <a:lnTo>
                  <a:pt x="1244234" y="1396590"/>
                </a:lnTo>
                <a:lnTo>
                  <a:pt x="0" y="13965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1" name="TextBox 33">
            <a:extLst>
              <a:ext uri="{FF2B5EF4-FFF2-40B4-BE49-F238E27FC236}">
                <a16:creationId xmlns:a16="http://schemas.microsoft.com/office/drawing/2014/main" id="{3457A99A-FDE6-0382-E972-4A14ACC13228}"/>
              </a:ext>
            </a:extLst>
          </p:cNvPr>
          <p:cNvSpPr txBox="1"/>
          <p:nvPr/>
        </p:nvSpPr>
        <p:spPr>
          <a:xfrm>
            <a:off x="959171" y="2050040"/>
            <a:ext cx="9861147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MÊ CUNG…</a:t>
            </a:r>
          </a:p>
        </p:txBody>
      </p:sp>
      <p:pic>
        <p:nvPicPr>
          <p:cNvPr id="32" name="Picture 2" descr="Loading GIF - CSS Bud">
            <a:extLst>
              <a:ext uri="{FF2B5EF4-FFF2-40B4-BE49-F238E27FC236}">
                <a16:creationId xmlns:a16="http://schemas.microsoft.com/office/drawing/2014/main" id="{43CF6CD4-B920-9360-338E-6E33F8CA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67" y="3293867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041F0E90-582C-3505-E996-8165D64BD8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042" y="1631739"/>
            <a:ext cx="2356453" cy="1767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</Words>
  <Application>Microsoft Office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Bahnschrift SemiCondensed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2023-12-08T12:27:34Z</dcterms:modified>
  <dc:identifier>DAF2CFhO1LE</dc:identifier>
</cp:coreProperties>
</file>